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0" r:id="rId4"/>
    <p:sldId id="291" r:id="rId5"/>
    <p:sldId id="335" r:id="rId6"/>
    <p:sldId id="345" r:id="rId7"/>
    <p:sldId id="266" r:id="rId8"/>
    <p:sldId id="322" r:id="rId9"/>
    <p:sldId id="323" r:id="rId10"/>
    <p:sldId id="324" r:id="rId11"/>
    <p:sldId id="349" r:id="rId12"/>
    <p:sldId id="325" r:id="rId13"/>
    <p:sldId id="346" r:id="rId14"/>
    <p:sldId id="347" r:id="rId15"/>
    <p:sldId id="34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頭" id="{C878EB46-2637-4F29-92F3-002F2AD18C32}">
          <p14:sldIdLst>
            <p14:sldId id="256"/>
            <p14:sldId id="260"/>
          </p14:sldIdLst>
        </p14:section>
        <p14:section name="第一章 套件介紹" id="{27E327A8-28EF-4C4D-AC6E-AE70486E4AE1}">
          <p14:sldIdLst>
            <p14:sldId id="291"/>
            <p14:sldId id="335"/>
            <p14:sldId id="345"/>
          </p14:sldIdLst>
        </p14:section>
        <p14:section name="第二章 程式示範" id="{D99F3A3F-90E3-42C8-951E-C1273B7DA39B}">
          <p14:sldIdLst>
            <p14:sldId id="266"/>
            <p14:sldId id="322"/>
            <p14:sldId id="323"/>
            <p14:sldId id="324"/>
            <p14:sldId id="349"/>
            <p14:sldId id="32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2" pos="291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FDF"/>
    <a:srgbClr val="0900C0"/>
    <a:srgbClr val="107BB8"/>
    <a:srgbClr val="139EAB"/>
    <a:srgbClr val="FEBD23"/>
    <a:srgbClr val="141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4" autoAdjust="0"/>
    <p:restoredTop sz="94235" autoAdjust="0"/>
  </p:normalViewPr>
  <p:slideViewPr>
    <p:cSldViewPr snapToGrid="0" showGuides="1">
      <p:cViewPr varScale="1">
        <p:scale>
          <a:sx n="110" d="100"/>
          <a:sy n="110" d="100"/>
        </p:scale>
        <p:origin x="456" y="114"/>
      </p:cViewPr>
      <p:guideLst>
        <p:guide pos="291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1585C3-FA02-40D3-A991-0216DACEC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A7C941C-C604-42AE-86E7-88B7C5C96D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078E-251E-4A18-8B2F-827353D7E9AD}" type="datetimeFigureOut">
              <a:rPr lang="zh-TW" altLang="en-US" smtClean="0"/>
              <a:t>2020/12/9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543EB9-C0B0-44BF-8F2C-2AB0688AA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D2EE24-5246-4FD0-94F5-0B3E2D421D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119D-D3AA-4065-8B82-65F1233C3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59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AF98A-1F4A-4C37-9595-D5B3AA3E4C03}" type="datetimeFigureOut">
              <a:rPr lang="zh-TW" altLang="en-US" smtClean="0"/>
              <a:t>2020/12/9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8AAA-0367-4D75-8AA5-8676D05F09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5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5301D-81FC-4CBC-AC6A-9793936D4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96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1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4507B1-A096-455E-AF21-852434D58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332724-096F-4729-B59F-AF0BBA7469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1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D664F8-01FA-4721-B1F8-F7392D3B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" b="53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710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  <p15:guide id="5" orient="horz" pos="2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C1077CB-9B56-412F-89FF-A589CDF9D8ED}"/>
              </a:ext>
            </a:extLst>
          </p:cNvPr>
          <p:cNvSpPr txBox="1"/>
          <p:nvPr userDrawn="1"/>
        </p:nvSpPr>
        <p:spPr>
          <a:xfrm>
            <a:off x="569538" y="155143"/>
            <a:ext cx="1422184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552E159F-9727-4BF3-B28A-39AFBBC37CCA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OfficePLUS-11">
            <a:extLst>
              <a:ext uri="{FF2B5EF4-FFF2-40B4-BE49-F238E27FC236}">
                <a16:creationId xmlns:a16="http://schemas.microsoft.com/office/drawing/2014/main" id="{F579D31A-0FDB-4979-BA48-10F8C51FA49B}"/>
              </a:ext>
            </a:extLst>
          </p:cNvPr>
          <p:cNvSpPr/>
          <p:nvPr userDrawn="1"/>
        </p:nvSpPr>
        <p:spPr>
          <a:xfrm rot="16200000">
            <a:off x="-1251468" y="3276490"/>
            <a:ext cx="3172862" cy="30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50" cap="all" dirty="0" smtClean="0">
                <a:cs typeface="+mn-ea"/>
                <a:sym typeface="+mn-lt"/>
              </a:rPr>
              <a:t>IG</a:t>
            </a:r>
            <a:r>
              <a:rPr lang="zh-TW" altLang="en-US" sz="1050" cap="all" dirty="0" smtClean="0">
                <a:cs typeface="+mn-ea"/>
                <a:sym typeface="+mn-lt"/>
              </a:rPr>
              <a:t>按讚</a:t>
            </a:r>
            <a:r>
              <a:rPr lang="en-US" altLang="zh-TW" sz="1050" cap="all" dirty="0" smtClean="0">
                <a:cs typeface="+mn-ea"/>
                <a:sym typeface="+mn-lt"/>
              </a:rPr>
              <a:t>Instagram like</a:t>
            </a:r>
            <a:endParaRPr lang="en-US" altLang="zh-CN" sz="1050" cap="all" dirty="0" smtClean="0"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2225DF15-17BC-4002-BC5E-A74F3AFA8E43}"/>
              </a:ext>
            </a:extLst>
          </p:cNvPr>
          <p:cNvSpPr txBox="1"/>
          <p:nvPr userDrawn="1"/>
        </p:nvSpPr>
        <p:spPr>
          <a:xfrm>
            <a:off x="1458538" y="115498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IG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13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80458672-650B-4DA9-BEE4-F2941738F0F1}"/>
              </a:ext>
            </a:extLst>
          </p:cNvPr>
          <p:cNvSpPr txBox="1"/>
          <p:nvPr userDrawn="1"/>
        </p:nvSpPr>
        <p:spPr>
          <a:xfrm>
            <a:off x="569538" y="155143"/>
            <a:ext cx="1422184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D236D4AA-0AB1-471C-A89E-08765FC519FD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套件介紹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6FFF0757-9897-42F8-BCED-CBA10E6A1CB7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dirty="0" smtClean="0">
                <a:sym typeface="+mn-lt"/>
              </a:rPr>
              <a:t>套件介紹 </a:t>
            </a:r>
            <a:r>
              <a:rPr lang="en-US" altLang="zh-TW" sz="1050" dirty="0" smtClean="0">
                <a:sym typeface="+mn-lt"/>
              </a:rPr>
              <a:t>PYTHON PACKAGE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ADC476B4-A773-4751-B933-1940351E2E29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542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33781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程式示範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61646"/>
            <a:ext cx="3172862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程式架構 </a:t>
            </a:r>
            <a:r>
              <a:rPr lang="en-US" altLang="zh-TW" sz="1050" cap="all" dirty="0">
                <a:cs typeface="+mn-ea"/>
                <a:sym typeface="+mn-lt"/>
              </a:rPr>
              <a:t>program </a:t>
            </a:r>
            <a:r>
              <a:rPr lang="en-US" altLang="zh-TW" sz="1050" cap="all" dirty="0" smtClean="0">
                <a:cs typeface="+mn-ea"/>
                <a:sym typeface="+mn-lt"/>
              </a:rPr>
              <a:t>EXAMPLE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03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fficePLUS-4">
            <a:extLst>
              <a:ext uri="{FF2B5EF4-FFF2-40B4-BE49-F238E27FC236}">
                <a16:creationId xmlns:a16="http://schemas.microsoft.com/office/drawing/2014/main" id="{B486BCDF-6347-4F90-8DFE-B48483D2A889}"/>
              </a:ext>
            </a:extLst>
          </p:cNvPr>
          <p:cNvSpPr txBox="1"/>
          <p:nvPr userDrawn="1"/>
        </p:nvSpPr>
        <p:spPr>
          <a:xfrm>
            <a:off x="569538" y="155143"/>
            <a:ext cx="1654620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9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9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OfficePLUS-4">
            <a:extLst>
              <a:ext uri="{FF2B5EF4-FFF2-40B4-BE49-F238E27FC236}">
                <a16:creationId xmlns:a16="http://schemas.microsoft.com/office/drawing/2014/main" id="{7B87F186-BD85-48AB-9FF8-AAEE0956DD19}"/>
              </a:ext>
            </a:extLst>
          </p:cNvPr>
          <p:cNvSpPr txBox="1"/>
          <p:nvPr userDrawn="1"/>
        </p:nvSpPr>
        <p:spPr>
          <a:xfrm>
            <a:off x="1458538" y="1154980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範例展示及期中製作方向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OfficePLUS-11">
            <a:extLst>
              <a:ext uri="{FF2B5EF4-FFF2-40B4-BE49-F238E27FC236}">
                <a16:creationId xmlns:a16="http://schemas.microsoft.com/office/drawing/2014/main" id="{C41CBB08-C611-467C-AC25-8B19EDAE7470}"/>
              </a:ext>
            </a:extLst>
          </p:cNvPr>
          <p:cNvSpPr/>
          <p:nvPr userDrawn="1"/>
        </p:nvSpPr>
        <p:spPr>
          <a:xfrm rot="16200000">
            <a:off x="-1251468" y="3275463"/>
            <a:ext cx="3172862" cy="30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TW" altLang="en-US" sz="1050" cap="all" dirty="0">
                <a:cs typeface="+mn-ea"/>
                <a:sym typeface="+mn-lt"/>
              </a:rPr>
              <a:t>範例展示及期中製作方向</a:t>
            </a:r>
            <a:endParaRPr lang="en-US" altLang="zh-CN" sz="1050" cap="all" dirty="0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37EE73D-6C5D-4B34-8B17-EB38D461CC04}"/>
              </a:ext>
            </a:extLst>
          </p:cNvPr>
          <p:cNvSpPr/>
          <p:nvPr userDrawn="1"/>
        </p:nvSpPr>
        <p:spPr>
          <a:xfrm>
            <a:off x="11315700" y="6027886"/>
            <a:ext cx="876300" cy="844627"/>
          </a:xfrm>
          <a:prstGeom prst="triangle">
            <a:avLst>
              <a:gd name="adj" fmla="val 100000"/>
            </a:avLst>
          </a:prstGeom>
          <a:solidFill>
            <a:srgbClr val="FEB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0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2B35FD-BF74-463C-8D95-EA1059111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0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Light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pexels.com 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69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98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6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orient="horz" pos="210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4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FDFEDC49-7CE1-4376-A85D-3F2B715E50C4}"/>
              </a:ext>
            </a:extLst>
          </p:cNvPr>
          <p:cNvSpPr txBox="1"/>
          <p:nvPr/>
        </p:nvSpPr>
        <p:spPr>
          <a:xfrm>
            <a:off x="1977571" y="2921168"/>
            <a:ext cx="823685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cs typeface="+mn-ea"/>
                <a:sym typeface="+mn-lt"/>
              </a:rPr>
              <a:t>深碗學習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zh-TW" altLang="en-US" sz="6000" b="1" dirty="0">
                <a:cs typeface="+mn-ea"/>
                <a:sym typeface="+mn-lt"/>
              </a:rPr>
              <a:t>程式語言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8" name="OfficePLUS-2">
            <a:extLst>
              <a:ext uri="{FF2B5EF4-FFF2-40B4-BE49-F238E27FC236}">
                <a16:creationId xmlns:a16="http://schemas.microsoft.com/office/drawing/2014/main" id="{630A47FA-69DA-43C8-84C8-EE41486D2ADD}"/>
              </a:ext>
            </a:extLst>
          </p:cNvPr>
          <p:cNvSpPr txBox="1"/>
          <p:nvPr/>
        </p:nvSpPr>
        <p:spPr>
          <a:xfrm>
            <a:off x="3263899" y="5091837"/>
            <a:ext cx="601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	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2" name="OfficePLUS-5">
            <a:extLst>
              <a:ext uri="{FF2B5EF4-FFF2-40B4-BE49-F238E27FC236}">
                <a16:creationId xmlns:a16="http://schemas.microsoft.com/office/drawing/2014/main" id="{EB7462C3-72FD-49CE-A12B-189C0AC42BA7}"/>
              </a:ext>
            </a:extLst>
          </p:cNvPr>
          <p:cNvSpPr txBox="1"/>
          <p:nvPr/>
        </p:nvSpPr>
        <p:spPr>
          <a:xfrm>
            <a:off x="3048000" y="392162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cap="all" dirty="0" err="1" smtClean="0">
                <a:cs typeface="+mn-ea"/>
                <a:sym typeface="+mn-lt"/>
              </a:rPr>
              <a:t>O</a:t>
            </a:r>
            <a:r>
              <a:rPr lang="en-US" altLang="zh-CN" sz="2000" dirty="0" err="1" smtClean="0">
                <a:cs typeface="+mn-ea"/>
                <a:sym typeface="+mn-lt"/>
              </a:rPr>
              <a:t>pen</a:t>
            </a:r>
            <a:r>
              <a:rPr lang="en-US" altLang="zh-CN" sz="2000" cap="all" dirty="0" err="1" smtClean="0">
                <a:cs typeface="+mn-ea"/>
                <a:sym typeface="+mn-lt"/>
              </a:rPr>
              <a:t>cv</a:t>
            </a:r>
            <a:r>
              <a:rPr lang="zh-CN" altLang="en-US" sz="2000" cap="all" dirty="0">
                <a:cs typeface="+mn-ea"/>
                <a:sym typeface="+mn-lt"/>
              </a:rPr>
              <a:t> </a:t>
            </a:r>
            <a:r>
              <a:rPr lang="zh-TW" altLang="en-US" sz="2000" cap="all" dirty="0">
                <a:cs typeface="+mn-ea"/>
                <a:sym typeface="+mn-lt"/>
              </a:rPr>
              <a:t>基本操作</a:t>
            </a:r>
            <a:endParaRPr lang="en-US" altLang="zh-CN" sz="2000" cap="all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44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4" y="1775868"/>
            <a:ext cx="86963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74" y="1751558"/>
            <a:ext cx="9137055" cy="45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29" y="1806892"/>
            <a:ext cx="9020175" cy="1781175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9344297" y="3161211"/>
            <a:ext cx="505097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8" y="4090033"/>
            <a:ext cx="3017444" cy="22646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5" y="3753393"/>
            <a:ext cx="2253290" cy="2514001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>
            <a:off x="5073862" y="5204948"/>
            <a:ext cx="1588195" cy="11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5442857" y="6556316"/>
            <a:ext cx="468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圖片來源：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</a:t>
            </a:r>
            <a:r>
              <a:rPr lang="en-US" altLang="zh-TW" sz="1200" dirty="0" smtClean="0"/>
              <a:t>www.itread01.com/content/1533277360.html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521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2" y="3292793"/>
            <a:ext cx="7341327" cy="29259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03817" y="6581001"/>
            <a:ext cx="468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/>
              <a:t>圖片來源：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</a:t>
            </a:r>
            <a:r>
              <a:rPr lang="en-US" altLang="zh-TW" sz="1200" dirty="0" smtClean="0"/>
              <a:t>www.itread01.com/content/1533277360.html</a:t>
            </a:r>
            <a:endParaRPr lang="zh-TW" alt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27" y="875625"/>
            <a:ext cx="4810843" cy="29103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77645" y="949234"/>
            <a:ext cx="714103" cy="2760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2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89" y="1704975"/>
            <a:ext cx="8742873" cy="45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PLUS-1">
            <a:extLst>
              <a:ext uri="{FF2B5EF4-FFF2-40B4-BE49-F238E27FC236}">
                <a16:creationId xmlns:a16="http://schemas.microsoft.com/office/drawing/2014/main" id="{AF26ED73-E5FC-41FF-AD60-5A120A46D105}"/>
              </a:ext>
            </a:extLst>
          </p:cNvPr>
          <p:cNvSpPr txBox="1"/>
          <p:nvPr/>
        </p:nvSpPr>
        <p:spPr>
          <a:xfrm>
            <a:off x="6096000" y="905370"/>
            <a:ext cx="3102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50800" dist="38100" dir="2700000" algn="tl" rotWithShape="0">
                    <a:prstClr val="black">
                      <a:alpha val="34000"/>
                    </a:prstClr>
                  </a:outerShdw>
                </a:effectLst>
                <a:cs typeface="+mn-ea"/>
                <a:sym typeface="+mn-lt"/>
              </a:rPr>
              <a:t>目錄</a:t>
            </a:r>
            <a:endParaRPr lang="zh-CN" altLang="en-US" sz="5400" b="1" dirty="0">
              <a:effectLst>
                <a:outerShdw blurRad="50800" dist="38100" dir="2700000" algn="tl" rotWithShape="0">
                  <a:prstClr val="black">
                    <a:alpha val="34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7" name="OfficePLUS-2">
            <a:extLst>
              <a:ext uri="{FF2B5EF4-FFF2-40B4-BE49-F238E27FC236}">
                <a16:creationId xmlns:a16="http://schemas.microsoft.com/office/drawing/2014/main" id="{ABE9952D-AC43-47A5-9B3E-0B48B6EBFAEF}"/>
              </a:ext>
            </a:extLst>
          </p:cNvPr>
          <p:cNvSpPr txBox="1"/>
          <p:nvPr/>
        </p:nvSpPr>
        <p:spPr>
          <a:xfrm>
            <a:off x="6188529" y="1754913"/>
            <a:ext cx="2095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cap="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600" cap="all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OfficePLUS-3">
            <a:extLst>
              <a:ext uri="{FF2B5EF4-FFF2-40B4-BE49-F238E27FC236}">
                <a16:creationId xmlns:a16="http://schemas.microsoft.com/office/drawing/2014/main" id="{D7A451FC-094A-4038-8240-29FF8EACFB73}"/>
              </a:ext>
            </a:extLst>
          </p:cNvPr>
          <p:cNvSpPr txBox="1"/>
          <p:nvPr/>
        </p:nvSpPr>
        <p:spPr>
          <a:xfrm>
            <a:off x="6096000" y="2385855"/>
            <a:ext cx="43688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01.</a:t>
            </a:r>
            <a:r>
              <a:rPr lang="zh-TW" altLang="en-US" sz="4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套件介紹</a:t>
            </a:r>
            <a:endParaRPr lang="en-US" altLang="zh-CN" sz="40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  <p:sp>
        <p:nvSpPr>
          <p:cNvPr id="13" name="OfficePLUS-3">
            <a:extLst>
              <a:ext uri="{FF2B5EF4-FFF2-40B4-BE49-F238E27FC236}">
                <a16:creationId xmlns:a16="http://schemas.microsoft.com/office/drawing/2014/main" id="{355BA136-81BB-46C3-B918-02AFEB619D11}"/>
              </a:ext>
            </a:extLst>
          </p:cNvPr>
          <p:cNvSpPr txBox="1"/>
          <p:nvPr/>
        </p:nvSpPr>
        <p:spPr>
          <a:xfrm>
            <a:off x="6096000" y="3887369"/>
            <a:ext cx="43688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0</a:t>
            </a:r>
            <a:r>
              <a:rPr lang="en-US" altLang="zh-TW" sz="40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2</a:t>
            </a:r>
            <a:r>
              <a:rPr lang="en-US" altLang="zh-CN" sz="4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.</a:t>
            </a:r>
            <a:r>
              <a:rPr lang="zh-TW" altLang="en-US" sz="40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程式</a:t>
            </a:r>
            <a:r>
              <a:rPr lang="zh-TW" altLang="en-US" sz="4000" b="1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cs typeface="+mn-ea"/>
                <a:sym typeface="+mn-lt"/>
              </a:rPr>
              <a:t>示範</a:t>
            </a:r>
            <a:endParaRPr lang="en-US" altLang="zh-CN" sz="4000" b="1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0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latin typeface="+mj-ea"/>
                <a:ea typeface="+mj-ea"/>
                <a:cs typeface="+mn-ea"/>
                <a:sym typeface="+mn-lt"/>
              </a:rPr>
              <a:t>套件介紹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1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61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opencv.org/wp-content/uploads/2020/07/OpenCV_logo_white_600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48" y="1365687"/>
            <a:ext cx="3142796" cy="41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fficePLUS-4">
            <a:extLst>
              <a:ext uri="{FF2B5EF4-FFF2-40B4-BE49-F238E27FC236}">
                <a16:creationId xmlns:a16="http://schemas.microsoft.com/office/drawing/2014/main" id="{FE56DEDF-929C-4C7C-A286-0395076FD2D5}"/>
              </a:ext>
            </a:extLst>
          </p:cNvPr>
          <p:cNvSpPr txBox="1"/>
          <p:nvPr/>
        </p:nvSpPr>
        <p:spPr>
          <a:xfrm>
            <a:off x="4173265" y="4695443"/>
            <a:ext cx="386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TW" sz="18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</a:t>
            </a:r>
            <a:endParaRPr lang="en-US" altLang="zh-TW" sz="1800" b="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用於開發影像處理及電腦視覺</a:t>
            </a:r>
            <a:endParaRPr lang="en-US" altLang="zh-TW" sz="1800" b="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2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9829FC-597C-4C83-AA77-1971C628308E}"/>
              </a:ext>
            </a:extLst>
          </p:cNvPr>
          <p:cNvGrpSpPr/>
          <p:nvPr/>
        </p:nvGrpSpPr>
        <p:grpSpPr>
          <a:xfrm>
            <a:off x="1149820" y="1842568"/>
            <a:ext cx="8938637" cy="3139321"/>
            <a:chOff x="1280630" y="1724803"/>
            <a:chExt cx="8938637" cy="3139321"/>
          </a:xfrm>
        </p:grpSpPr>
        <p:sp>
          <p:nvSpPr>
            <p:cNvPr id="2" name="OfficePLUS-4">
              <a:extLst>
                <a:ext uri="{FF2B5EF4-FFF2-40B4-BE49-F238E27FC236}">
                  <a16:creationId xmlns:a16="http://schemas.microsoft.com/office/drawing/2014/main" id="{15B142A5-75D6-477D-91FA-91228C9C27DE}"/>
                </a:ext>
              </a:extLst>
            </p:cNvPr>
            <p:cNvSpPr txBox="1"/>
            <p:nvPr/>
          </p:nvSpPr>
          <p:spPr>
            <a:xfrm>
              <a:off x="1280630" y="1724803"/>
              <a:ext cx="893863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lvl="0" defTabSz="914377">
                <a:defRPr sz="2000" b="1" kern="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TW" altLang="en-US" sz="4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安裝</a:t>
              </a:r>
              <a:r>
                <a:rPr lang="en-US" altLang="zh-TW" sz="44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OpenCV</a:t>
              </a:r>
              <a:r>
                <a:rPr lang="zh-TW" altLang="en-US" sz="4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指令</a:t>
              </a:r>
              <a:r>
                <a:rPr lang="en-US" altLang="zh-TW" sz="4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4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	pip install </a:t>
              </a:r>
              <a:r>
                <a:rPr lang="en-US" altLang="zh-CN" sz="44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opencv</a:t>
              </a:r>
              <a:r>
                <a:rPr lang="en-US" altLang="zh-CN" sz="4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-python</a:t>
              </a:r>
              <a:endParaRPr lang="en-US" altLang="zh-CN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4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	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E896E1-D006-4956-83AD-45CAE0C1A5FA}"/>
                </a:ext>
              </a:extLst>
            </p:cNvPr>
            <p:cNvSpPr/>
            <p:nvPr/>
          </p:nvSpPr>
          <p:spPr>
            <a:xfrm>
              <a:off x="2090965" y="2961397"/>
              <a:ext cx="7776028" cy="830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0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icePLUS-1">
            <a:extLst>
              <a:ext uri="{FF2B5EF4-FFF2-40B4-BE49-F238E27FC236}">
                <a16:creationId xmlns:a16="http://schemas.microsoft.com/office/drawing/2014/main" id="{2A34AAFF-19F9-4B0E-82AB-E6DD104AA0A4}"/>
              </a:ext>
            </a:extLst>
          </p:cNvPr>
          <p:cNvSpPr txBox="1"/>
          <p:nvPr/>
        </p:nvSpPr>
        <p:spPr>
          <a:xfrm>
            <a:off x="6096001" y="3036221"/>
            <a:ext cx="836295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latin typeface="+mj-ea"/>
                <a:ea typeface="+mj-ea"/>
                <a:cs typeface="+mn-ea"/>
                <a:sym typeface="+mn-lt"/>
              </a:rPr>
              <a:t>程式示範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OfficePLUS-2">
            <a:extLst>
              <a:ext uri="{FF2B5EF4-FFF2-40B4-BE49-F238E27FC236}">
                <a16:creationId xmlns:a16="http://schemas.microsoft.com/office/drawing/2014/main" id="{7A34FC6A-1447-4A4C-9552-34D56404EF67}"/>
              </a:ext>
            </a:extLst>
          </p:cNvPr>
          <p:cNvSpPr txBox="1"/>
          <p:nvPr/>
        </p:nvSpPr>
        <p:spPr>
          <a:xfrm>
            <a:off x="6096000" y="2267871"/>
            <a:ext cx="55878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+mj-ea"/>
                <a:ea typeface="+mj-ea"/>
                <a:cs typeface="+mn-ea"/>
                <a:sym typeface="+mn-lt"/>
              </a:rPr>
              <a:t>PART </a:t>
            </a:r>
            <a:r>
              <a:rPr lang="en-US" altLang="zh-CN" sz="5400" b="1" dirty="0" smtClean="0"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en-US" altLang="zh-TW" sz="5400" b="1" dirty="0" smtClean="0">
                <a:latin typeface="+mj-ea"/>
                <a:ea typeface="+mj-ea"/>
                <a:cs typeface="+mn-ea"/>
                <a:sym typeface="+mn-lt"/>
              </a:rPr>
              <a:t>2</a:t>
            </a:r>
            <a:endParaRPr lang="en-US" altLang="zh-CN" sz="54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fficePLUS-4">
            <a:extLst>
              <a:ext uri="{FF2B5EF4-FFF2-40B4-BE49-F238E27FC236}">
                <a16:creationId xmlns:a16="http://schemas.microsoft.com/office/drawing/2014/main" id="{223B2B53-A7C9-4FD5-8BD5-2531D3429E0C}"/>
              </a:ext>
            </a:extLst>
          </p:cNvPr>
          <p:cNvSpPr txBox="1"/>
          <p:nvPr/>
        </p:nvSpPr>
        <p:spPr>
          <a:xfrm>
            <a:off x="4964921" y="184256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載入所需套件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657338"/>
            <a:ext cx="60864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4" y="2354580"/>
            <a:ext cx="96202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38" y="1833157"/>
            <a:ext cx="9688151" cy="43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PLUS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s14l2bm">
      <a:majorFont>
        <a:latin typeface="微软雅黑 Ligh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12490</TotalTime>
  <Words>54</Words>
  <Application>Microsoft Office PowerPoint</Application>
  <PresentationFormat>寬螢幕</PresentationFormat>
  <Paragraphs>19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微软雅黑</vt:lpstr>
      <vt:lpstr>微软雅黑 Light</vt:lpstr>
      <vt:lpstr>新細明體</vt:lpstr>
      <vt:lpstr>Arial</vt:lpstr>
      <vt:lpstr>Calibri</vt:lpstr>
      <vt:lpstr>Century Gothic</vt:lpstr>
      <vt:lpstr>Segoe UI Light</vt:lpstr>
      <vt:lpstr>Office PLUS​​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昌紘 辛</cp:lastModifiedBy>
  <cp:revision>215</cp:revision>
  <dcterms:created xsi:type="dcterms:W3CDTF">2020-07-02T08:30:19Z</dcterms:created>
  <dcterms:modified xsi:type="dcterms:W3CDTF">2020-12-09T17:41:40Z</dcterms:modified>
</cp:coreProperties>
</file>